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59" r:id="rId10"/>
    <p:sldId id="260" r:id="rId11"/>
    <p:sldId id="261" r:id="rId12"/>
    <p:sldId id="26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0991" autoAdjust="0"/>
  </p:normalViewPr>
  <p:slideViewPr>
    <p:cSldViewPr snapToGrid="0">
      <p:cViewPr varScale="1">
        <p:scale>
          <a:sx n="101" d="100"/>
          <a:sy n="101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65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16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892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88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09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2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15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46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27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75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3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B8217-760C-46D7-89F4-9F71EAA5E66C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5F500-2040-4B57-860A-1272A3E13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57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7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0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771" y="-96253"/>
            <a:ext cx="12424771" cy="776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2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6" y="0"/>
            <a:ext cx="11238939" cy="70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62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16" y="231006"/>
            <a:ext cx="11223536" cy="70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4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3254"/>
            <a:ext cx="11131136" cy="69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4" y="77001"/>
            <a:ext cx="10669122" cy="666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1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50" y="153102"/>
            <a:ext cx="11040177" cy="69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8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8" y="269507"/>
            <a:ext cx="11885757" cy="74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5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58" y="346510"/>
            <a:ext cx="12655776" cy="79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2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641"/>
            <a:ext cx="12286168" cy="76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3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3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8" y="481263"/>
            <a:ext cx="9991504" cy="62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7" y="202131"/>
            <a:ext cx="11654749" cy="72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4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0" y="144378"/>
            <a:ext cx="12270766" cy="76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08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3" y="462011"/>
            <a:ext cx="11023333" cy="68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91" y="449681"/>
            <a:ext cx="10253310" cy="64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6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98" y="192505"/>
            <a:ext cx="10453517" cy="65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28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6" y="134753"/>
            <a:ext cx="12193765" cy="76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4" y="243840"/>
            <a:ext cx="11280007" cy="70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7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79" y="471636"/>
            <a:ext cx="9714296" cy="60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1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134"/>
            <a:ext cx="9313885" cy="58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2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61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14" y="933650"/>
            <a:ext cx="8497664" cy="53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07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27" y="683394"/>
            <a:ext cx="8667069" cy="541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1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48" y="200501"/>
            <a:ext cx="9639901" cy="60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75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9" y="0"/>
            <a:ext cx="11485346" cy="717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27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81" y="259882"/>
            <a:ext cx="10006906" cy="62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5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04"/>
            <a:ext cx="10361114" cy="64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36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2" y="385011"/>
            <a:ext cx="10776925" cy="673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75" y="847023"/>
            <a:ext cx="8235856" cy="51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71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90" y="529389"/>
            <a:ext cx="8636269" cy="53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83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1" y="0"/>
            <a:ext cx="11597641" cy="72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8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3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85" y="67126"/>
            <a:ext cx="10330715" cy="6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90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" y="0"/>
            <a:ext cx="12255367" cy="76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2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6537" cy="77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61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8" y="125129"/>
            <a:ext cx="11392944" cy="71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5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64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9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1" y="1128160"/>
            <a:ext cx="11116377" cy="69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9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98" y="427622"/>
            <a:ext cx="10288604" cy="64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7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0" y="432736"/>
            <a:ext cx="9730338" cy="60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75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1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04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04" y="375384"/>
            <a:ext cx="10191710" cy="63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43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03" y="240630"/>
            <a:ext cx="10222510" cy="63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2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94" y="405263"/>
            <a:ext cx="9375486" cy="58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50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4440884" y="1810934"/>
          <a:ext cx="3310231" cy="4380720"/>
        </p:xfrm>
        <a:graphic>
          <a:graphicData uri="http://schemas.openxmlformats.org/drawingml/2006/table">
            <a:tbl>
              <a:tblPr/>
              <a:tblGrid>
                <a:gridCol w="419689">
                  <a:extLst>
                    <a:ext uri="{9D8B030D-6E8A-4147-A177-3AD203B41FA5}">
                      <a16:colId xmlns:a16="http://schemas.microsoft.com/office/drawing/2014/main" val="766287108"/>
                    </a:ext>
                  </a:extLst>
                </a:gridCol>
                <a:gridCol w="2890542">
                  <a:extLst>
                    <a:ext uri="{9D8B030D-6E8A-4147-A177-3AD203B41FA5}">
                      <a16:colId xmlns:a16="http://schemas.microsoft.com/office/drawing/2014/main" val="722469174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  <a:latin typeface="SFMono-Regular"/>
                        </a:rPr>
                        <a:t>{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 marL="80580" marR="80580" marT="40290" marB="40290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1003994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SFMono-Regular"/>
                        </a:rPr>
                        <a:t>" printWidth " : 80 ,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05144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SFMono-Regular"/>
                        </a:rPr>
                        <a:t>" tabWidth " : 2 ,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2847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SFMono-Regular"/>
                        </a:rPr>
                        <a:t>" useTabs " : </a:t>
                      </a:r>
                      <a:r>
                        <a:rPr lang="ru-RU" sz="1600">
                          <a:effectLst/>
                          <a:latin typeface="SFMono-Regular"/>
                        </a:rPr>
                        <a:t>ложь ,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772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  <a:latin typeface="SFMono-Regular"/>
                        </a:rPr>
                        <a:t>" полу " : правда ,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22119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SFMono-Regular"/>
                        </a:rPr>
                        <a:t>" singleQuote " : </a:t>
                      </a:r>
                      <a:r>
                        <a:rPr lang="ru-RU" sz="1600">
                          <a:effectLst/>
                          <a:latin typeface="SFMono-Regular"/>
                        </a:rPr>
                        <a:t>правда ,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67192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SFMono-Regular"/>
                        </a:rPr>
                        <a:t>" trailingComma " : " </a:t>
                      </a:r>
                      <a:r>
                        <a:rPr lang="ru-RU" sz="1600">
                          <a:effectLst/>
                          <a:latin typeface="SFMono-Regular"/>
                        </a:rPr>
                        <a:t>все " ,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6536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SFMono-Regular"/>
                        </a:rPr>
                        <a:t>" bracketSpacing " : </a:t>
                      </a:r>
                      <a:r>
                        <a:rPr lang="ru-RU" sz="1600">
                          <a:effectLst/>
                          <a:latin typeface="SFMono-Regular"/>
                        </a:rPr>
                        <a:t>истина ,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99341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SFMono-Regular"/>
                        </a:rPr>
                        <a:t>" jsxBracketSameLine " : </a:t>
                      </a:r>
                      <a:r>
                        <a:rPr lang="ru-RU" sz="1600">
                          <a:effectLst/>
                          <a:latin typeface="SFMono-Regular"/>
                        </a:rPr>
                        <a:t>ложь ,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51979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SFMono-Regular"/>
                        </a:rPr>
                        <a:t>" arrowParens " : " </a:t>
                      </a:r>
                      <a:r>
                        <a:rPr lang="ru-RU" sz="1600">
                          <a:effectLst/>
                          <a:latin typeface="SFMono-Regular"/>
                        </a:rPr>
                        <a:t>избегать " ,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19226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SFMono-Regular"/>
                        </a:rPr>
                        <a:t>" proseWrap " : " </a:t>
                      </a:r>
                      <a:r>
                        <a:rPr lang="ru-RU" sz="1600">
                          <a:effectLst/>
                          <a:latin typeface="SFMono-Regular"/>
                        </a:rPr>
                        <a:t>всегда "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4276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algn="r" fontAlgn="t"/>
                      <a:endParaRPr lang="ru-RU" sz="1600">
                        <a:effectLst/>
                        <a:latin typeface="SFMono-Regular"/>
                      </a:endParaRP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SFMono-Regular"/>
                        </a:rPr>
                        <a:t>}</a:t>
                      </a:r>
                    </a:p>
                  </a:txBody>
                  <a:tcPr marL="83938" marR="83938" marT="40290" marB="40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958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09700" y="1038225"/>
            <a:ext cx="212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Код </a:t>
            </a:r>
            <a:r>
              <a:rPr lang="en-US" dirty="0" smtClean="0"/>
              <a:t>    .</a:t>
            </a:r>
            <a:r>
              <a:rPr lang="en-US" dirty="0" err="1" smtClean="0"/>
              <a:t>prettierc.json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4339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8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233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70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1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5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-1571625"/>
            <a:ext cx="16002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682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70</Words>
  <Application>Microsoft Office PowerPoint</Application>
  <PresentationFormat>Широкоэкранный</PresentationFormat>
  <Paragraphs>13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SFMono-Regular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24</cp:revision>
  <dcterms:created xsi:type="dcterms:W3CDTF">2021-03-16T07:23:29Z</dcterms:created>
  <dcterms:modified xsi:type="dcterms:W3CDTF">2021-03-16T11:11:08Z</dcterms:modified>
</cp:coreProperties>
</file>